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95" r:id="rId6"/>
    <p:sldId id="257" r:id="rId7"/>
    <p:sldId id="258" r:id="rId8"/>
    <p:sldId id="259" r:id="rId9"/>
    <p:sldId id="260" r:id="rId10"/>
    <p:sldId id="268" r:id="rId11"/>
    <p:sldId id="297" r:id="rId12"/>
    <p:sldId id="298" r:id="rId13"/>
    <p:sldId id="270" r:id="rId14"/>
    <p:sldId id="296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5" r:id="rId31"/>
    <p:sldId id="306" r:id="rId32"/>
    <p:sldId id="307" r:id="rId33"/>
    <p:sldId id="299" r:id="rId34"/>
    <p:sldId id="290" r:id="rId35"/>
    <p:sldId id="301" r:id="rId36"/>
    <p:sldId id="302" r:id="rId37"/>
    <p:sldId id="303" r:id="rId38"/>
    <p:sldId id="304" r:id="rId39"/>
    <p:sldId id="291" r:id="rId40"/>
    <p:sldId id="300" r:id="rId41"/>
    <p:sldId id="292" r:id="rId42"/>
    <p:sldId id="308" r:id="rId43"/>
    <p:sldId id="309" r:id="rId44"/>
    <p:sldId id="293" r:id="rId45"/>
    <p:sldId id="29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F3E54-01A3-CA4B-8300-828A7A19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Design: Big data management in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Primitive data into the bottom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Actionable insights out the top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Self-optimization from Phenomena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2DC4A-1ABD-8544-B87D-C5138F0F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56" y="525265"/>
            <a:ext cx="7986369" cy="5610422"/>
          </a:xfrm>
          <a:prstGeom prst="rect">
            <a:avLst/>
          </a:prstGeom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AC218DE1-4367-5049-9DBB-EDB6A060B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45" y="4489454"/>
            <a:ext cx="2311059" cy="23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4037-4C91-1548-B5AD-E4E3EDC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6D-5DDC-6043-AB26-0FC01E4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7" y="2277196"/>
            <a:ext cx="5379461" cy="3541714"/>
          </a:xfrm>
        </p:spPr>
        <p:txBody>
          <a:bodyPr/>
          <a:lstStyle/>
          <a:p>
            <a:r>
              <a:rPr lang="en-US" dirty="0"/>
              <a:t>Phenomena provide </a:t>
            </a:r>
          </a:p>
          <a:p>
            <a:pPr lvl="1"/>
            <a:r>
              <a:rPr lang="en-US" dirty="0"/>
              <a:t>Self-optimization</a:t>
            </a:r>
          </a:p>
          <a:p>
            <a:pPr lvl="1"/>
            <a:r>
              <a:rPr lang="en-US" dirty="0"/>
              <a:t>Actionable insights through</a:t>
            </a:r>
          </a:p>
          <a:p>
            <a:pPr lvl="2"/>
            <a:r>
              <a:rPr lang="en-US" dirty="0"/>
              <a:t>Predictive analytics</a:t>
            </a:r>
          </a:p>
          <a:p>
            <a:pPr lvl="2"/>
            <a:r>
              <a:rPr lang="en-US" dirty="0"/>
              <a:t>Ability to group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14743-F760-754C-B38F-28F432C83367}"/>
              </a:ext>
            </a:extLst>
          </p:cNvPr>
          <p:cNvSpPr txBox="1">
            <a:spLocks/>
          </p:cNvSpPr>
          <p:nvPr/>
        </p:nvSpPr>
        <p:spPr>
          <a:xfrm>
            <a:off x="6094412" y="2277196"/>
            <a:ext cx="53794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Phenomena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Periodic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5213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8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6" y="-11839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16" y="3140364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364"/>
            <a:ext cx="5188785" cy="2918692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7784450E-9807-CA41-871E-7751CC50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078" y="2050766"/>
            <a:ext cx="2533843" cy="1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6717"/>
            <a:ext cx="9905998" cy="1478570"/>
          </a:xfrm>
        </p:spPr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7D6C4-1A93-4642-A14D-EDC32022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09" y="1074591"/>
            <a:ext cx="3923702" cy="2511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7EFC-A781-AA47-BB4F-38E018F4895A}"/>
              </a:ext>
            </a:extLst>
          </p:cNvPr>
          <p:cNvSpPr txBox="1"/>
          <p:nvPr/>
        </p:nvSpPr>
        <p:spPr>
          <a:xfrm>
            <a:off x="2299994" y="3586016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 Entry over Maui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C9B6-A571-674C-8F1D-49B4EB8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9" y="3955348"/>
            <a:ext cx="3923702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891BE-75BC-DF4D-A960-629A55061F82}"/>
              </a:ext>
            </a:extLst>
          </p:cNvPr>
          <p:cNvSpPr txBox="1"/>
          <p:nvPr/>
        </p:nvSpPr>
        <p:spPr>
          <a:xfrm>
            <a:off x="2389858" y="6466773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Earthquake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96A10-A8CD-F542-BD0F-3FE0D49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00" y="1007036"/>
            <a:ext cx="3923702" cy="251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4CC07-B0B3-E64E-B54A-7F43A833687A}"/>
              </a:ext>
            </a:extLst>
          </p:cNvPr>
          <p:cNvSpPr txBox="1"/>
          <p:nvPr/>
        </p:nvSpPr>
        <p:spPr>
          <a:xfrm>
            <a:off x="7734399" y="3519933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Falcon 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4FF1C-3917-3243-AB1B-DF7AC237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91" y="3940802"/>
            <a:ext cx="4006919" cy="250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EF648-B8CB-754C-ADB5-3C792982CF60}"/>
              </a:ext>
            </a:extLst>
          </p:cNvPr>
          <p:cNvSpPr txBox="1"/>
          <p:nvPr/>
        </p:nvSpPr>
        <p:spPr>
          <a:xfrm>
            <a:off x="7734398" y="6453511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BB1CA-4AF5-DD4A-8BDF-DED13E8B78B8}"/>
              </a:ext>
            </a:extLst>
          </p:cNvPr>
          <p:cNvSpPr txBox="1"/>
          <p:nvPr/>
        </p:nvSpPr>
        <p:spPr>
          <a:xfrm>
            <a:off x="4568660" y="494089"/>
            <a:ext cx="32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results available at </a:t>
            </a:r>
            <a:r>
              <a:rPr lang="en-US" dirty="0" err="1"/>
              <a:t>redvox.io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66" y="2249487"/>
            <a:ext cx="9905999" cy="3541714"/>
          </a:xfrm>
        </p:spPr>
        <p:txBody>
          <a:bodyPr/>
          <a:lstStyle/>
          <a:p>
            <a:r>
              <a:rPr lang="en-US" dirty="0"/>
              <a:t>Adaptive optimizations for triggering</a:t>
            </a:r>
          </a:p>
          <a:p>
            <a:pPr lvl="1"/>
            <a:r>
              <a:rPr lang="en-US" dirty="0"/>
              <a:t>Dynamically alter measurement rate (1Hz-&gt;6Hz)</a:t>
            </a:r>
          </a:p>
          <a:p>
            <a:r>
              <a:rPr lang="en-US" dirty="0"/>
              <a:t>Adaptive optimizations for detection/classification</a:t>
            </a:r>
          </a:p>
          <a:p>
            <a:pPr lvl="1"/>
            <a:r>
              <a:rPr lang="en-US" dirty="0"/>
              <a:t>Dynamically alter thresholds</a:t>
            </a:r>
          </a:p>
          <a:p>
            <a:pPr lvl="1"/>
            <a:r>
              <a:rPr lang="en-US" b="1" dirty="0"/>
              <a:t>37/210 predicted events are sub-threshold</a:t>
            </a:r>
          </a:p>
          <a:p>
            <a:r>
              <a:rPr lang="en-US" dirty="0"/>
              <a:t>Model of Underlying Sensor Field Topology </a:t>
            </a:r>
          </a:p>
          <a:p>
            <a:pPr lvl="1"/>
            <a:r>
              <a:rPr lang="en-US" dirty="0"/>
              <a:t>Requires more detailed knowledge of grid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DC0DA-759F-E242-9DD1-25012F22E187}"/>
              </a:ext>
            </a:extLst>
          </p:cNvPr>
          <p:cNvSpPr/>
          <p:nvPr/>
        </p:nvSpPr>
        <p:spPr>
          <a:xfrm>
            <a:off x="7675417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DBC65-B934-B744-AD5C-ACACF0956050}"/>
              </a:ext>
            </a:extLst>
          </p:cNvPr>
          <p:cNvSpPr/>
          <p:nvPr/>
        </p:nvSpPr>
        <p:spPr>
          <a:xfrm>
            <a:off x="10099962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2311951-BAFA-9540-A360-46318CB34866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9765144" y="12907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2CE2F6F-E61E-EC45-A0D9-F8FF90F47511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9765145" y="30456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255AE-F4D2-0D43-85D3-FD0D179B31CB}"/>
              </a:ext>
            </a:extLst>
          </p:cNvPr>
          <p:cNvSpPr txBox="1"/>
          <p:nvPr/>
        </p:nvSpPr>
        <p:spPr>
          <a:xfrm>
            <a:off x="8138675" y="18700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7F077-1C1C-674B-AD64-5262C3916F6E}"/>
              </a:ext>
            </a:extLst>
          </p:cNvPr>
          <p:cNvSpPr txBox="1"/>
          <p:nvPr/>
        </p:nvSpPr>
        <p:spPr>
          <a:xfrm>
            <a:off x="8190292" y="45216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0510-6A93-6F48-8F12-E678A80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laha suitability for </a:t>
            </a:r>
            <a:r>
              <a:rPr lang="en-US" dirty="0" err="1"/>
              <a:t>dsns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5D96-BE19-5D42-B062-DF368C62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92043" cy="3541714"/>
          </a:xfrm>
        </p:spPr>
        <p:txBody>
          <a:bodyPr/>
          <a:lstStyle/>
          <a:p>
            <a:r>
              <a:rPr lang="en-US" dirty="0"/>
              <a:t>Sensor Sampling Rate</a:t>
            </a:r>
          </a:p>
          <a:p>
            <a:r>
              <a:rPr lang="en-US" dirty="0"/>
              <a:t>Network Uptime</a:t>
            </a:r>
          </a:p>
          <a:p>
            <a:r>
              <a:rPr lang="en-US" dirty="0"/>
              <a:t>Signal-to-Noise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Sensor Availability</a:t>
            </a:r>
          </a:p>
          <a:p>
            <a:r>
              <a:rPr lang="en-US" dirty="0"/>
              <a:t>Numerous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E2A383-7A59-5B4C-BCC5-6000C45750AC}"/>
              </a:ext>
            </a:extLst>
          </p:cNvPr>
          <p:cNvSpPr txBox="1">
            <a:spLocks/>
          </p:cNvSpPr>
          <p:nvPr/>
        </p:nvSpPr>
        <p:spPr>
          <a:xfrm>
            <a:off x="5671848" y="2249487"/>
            <a:ext cx="44789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Signal Classifications</a:t>
            </a:r>
          </a:p>
          <a:p>
            <a:r>
              <a:rPr lang="en-US" dirty="0"/>
              <a:t>Designed for Laha</a:t>
            </a:r>
          </a:p>
          <a:p>
            <a:r>
              <a:rPr lang="en-US" dirty="0"/>
              <a:t>Other DSNs</a:t>
            </a:r>
          </a:p>
        </p:txBody>
      </p:sp>
    </p:spTree>
    <p:extLst>
      <p:ext uri="{BB962C8B-B14F-4D97-AF65-F5344CB8AC3E}">
        <p14:creationId xmlns:p14="http://schemas.microsoft.com/office/powerpoint/2010/main" val="3539317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AE787-2B0F-B844-A2DE-9D47AB19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Discussion on laha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D94E-55B8-7E43-AE5C-D0434AD1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SML*</a:t>
            </a:r>
          </a:p>
          <a:p>
            <a:r>
              <a:rPr lang="en-US" dirty="0">
                <a:solidFill>
                  <a:srgbClr val="FFFFFF"/>
                </a:solidFill>
              </a:rPr>
              <a:t>IML</a:t>
            </a:r>
          </a:p>
          <a:p>
            <a:r>
              <a:rPr lang="en-US" dirty="0">
                <a:solidFill>
                  <a:srgbClr val="FFFFFF"/>
                </a:solidFill>
              </a:rPr>
              <a:t>AML</a:t>
            </a:r>
          </a:p>
          <a:p>
            <a:r>
              <a:rPr lang="en-US" i="1" dirty="0">
                <a:solidFill>
                  <a:srgbClr val="FFFFFF"/>
                </a:solidFill>
              </a:rPr>
              <a:t>DFL*</a:t>
            </a:r>
          </a:p>
          <a:p>
            <a:r>
              <a:rPr lang="en-US" dirty="0">
                <a:solidFill>
                  <a:srgbClr val="FFFFFF"/>
                </a:solidFill>
              </a:rPr>
              <a:t>DL</a:t>
            </a:r>
          </a:p>
          <a:p>
            <a:r>
              <a:rPr lang="en-US" dirty="0">
                <a:solidFill>
                  <a:srgbClr val="FFFFFF"/>
                </a:solidFill>
              </a:rPr>
              <a:t>IL </a:t>
            </a:r>
          </a:p>
          <a:p>
            <a:r>
              <a:rPr lang="en-US" dirty="0">
                <a:solidFill>
                  <a:srgbClr val="FFFFFF"/>
                </a:solidFill>
              </a:rPr>
              <a:t>PL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3FF434-727B-8F48-AD4C-1FADE5B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17" y="643467"/>
            <a:ext cx="430016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875</Words>
  <Application>Microsoft Macintosh PowerPoint</Application>
  <PresentationFormat>Widescreen</PresentationFormat>
  <Paragraphs>211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Tw Cen MT</vt:lpstr>
      <vt:lpstr>Circuit</vt:lpstr>
      <vt:lpstr>Laha: A Framework for adaptive optimization of distributed sensor frameworks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Design: Big data management in Laha</vt:lpstr>
      <vt:lpstr>Design: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Discussion on laha suitability for dsns</vt:lpstr>
      <vt:lpstr>Discussion on laha levels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4</cp:revision>
  <dcterms:created xsi:type="dcterms:W3CDTF">2020-02-07T21:09:04Z</dcterms:created>
  <dcterms:modified xsi:type="dcterms:W3CDTF">2020-02-08T00:06:05Z</dcterms:modified>
</cp:coreProperties>
</file>